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857233"/>
            <a:ext cx="9144000" cy="600076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«ПОДВИЖНЫЕ ИГРЫ»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руппа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общеразвивающей направленности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2-х до 3-х лет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12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Михайлова М.Л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воспитатель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Радужный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2015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3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1400" dirty="0">
                <a:solidFill>
                  <a:schemeClr val="tx2"/>
                </a:solidFill>
              </a:rPr>
              <a:t>автономное учреждение «Дошкольное образовательное учреждение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детский сад общеразвивающего вида с приоритетным осуществлением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физического развития детей №18 «</a:t>
            </a:r>
            <a:r>
              <a:rPr lang="ru-RU" sz="1400" dirty="0" err="1">
                <a:solidFill>
                  <a:schemeClr val="tx2"/>
                </a:solidFill>
              </a:rPr>
              <a:t>Северяночка</a:t>
            </a:r>
            <a:r>
              <a:rPr lang="ru-RU" sz="1400" dirty="0">
                <a:solidFill>
                  <a:schemeClr val="tx2"/>
                </a:solidFill>
              </a:rPr>
              <a:t>»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5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15" y="0"/>
            <a:ext cx="913828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591453" cy="2022494"/>
          </a:xfrm>
        </p:spPr>
        <p:txBody>
          <a:bodyPr/>
          <a:lstStyle/>
          <a:p>
            <a:pPr algn="l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Догони мяч»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у детей умение сохранять во время ходьбы и бега необходимое направление и изменять его в зависимости от сложившейся ситуации, приучать бегать в разных направлениях, не задевать друг друга, ловить мяч, развивать внимание и выдержку.</a:t>
            </a:r>
            <a:b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Описание игры: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воспитатель показывает корзину с мячами и предлагает встать рядом с ним вдоль одной из сторон зала. «Догоните мяч»,- говорит воспитатель и выбрасывает мячи (по количеству детей) из корзины, стараясь, чтобы они покатились в разные стороны. Дети бегут за мячами, берут их, несут в корзину.</a:t>
            </a:r>
            <a:b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:\фото для проекта\P11903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0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:\фото для проекта\P11903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14620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672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44"/>
            <a:ext cx="9141142" cy="686014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714356"/>
            <a:ext cx="8072494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«Поезд»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развивать у детей умение выполнять движения по звуковому сигналу, упражнять в ходьбе, беге друг за другом.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ети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стоят в колонне по одному по одной стороне площадки или вдоль стены комнаты. Первый стоящий в колонне - «паровоз», остальные «вагоны». Педагог дает гудок, и дети начинают двигаться вперед; вначале медленно, затем быстрее и наконец переходят на бег (при медленном движении могут произносить звук «чу-чу-чу»). «Поезд подъезжает к станции», - говорит педагог. Дети постепенно замедляют темп и останавливаются.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 регулирует темп, направление и продолжительность движения детей.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время педагог сам ведет колонну, а затем ставит впереди более активного ребенка. </a:t>
            </a:r>
          </a:p>
        </p:txBody>
      </p:sp>
      <p:pic>
        <p:nvPicPr>
          <p:cNvPr id="5" name="Рисунок 4" descr="L:\фото для проекта\P11903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071810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8662" y="928670"/>
            <a:ext cx="80010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«Мячики»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упражнять в бросании мячей вдаль.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Описание игры: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для игры необходимо разложить на полу мячи разных размеров: большие и маленькие. Воспитатель объясняет правила: большой мяч бросать вдаль обеими руками, а маленькие одной рукой.  Показывает, как надо бросать мячи. Дети встают на одной стороне зала, повторяют действия воспитателя. После того, как все мячи брошены дети идут собирать их.</a:t>
            </a:r>
          </a:p>
          <a:p>
            <a:endParaRPr lang="ru-RU" sz="1200" dirty="0" smtClean="0"/>
          </a:p>
        </p:txBody>
      </p:sp>
      <p:pic>
        <p:nvPicPr>
          <p:cNvPr id="4" name="Рисунок 3" descr="K:\фото для проекта\P1190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34290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фото для проекта\P11903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86058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" y="-1"/>
            <a:ext cx="9141143" cy="6860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428604"/>
            <a:ext cx="61436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«Зайка»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Приучать детей слушать пение, понимать содержание и вы­полнять движения в соответствии с текстом песни. Вызывать подража­ние взрослому: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игры.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становится вместе с детьми в круг, поет песенку и показывает движения:</a:t>
            </a: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071678"/>
            <a:ext cx="6715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428736"/>
            <a:ext cx="42862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Зайка прыгал, прыгал, прыгал и устал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Хвостиком пошевелил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Ушки в верх поднял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Зайка прыгал, прыгал, прыгал и устал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Хвостиком пошевелил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Ушки в верх поднял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услышал зайка тихий,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очень тихий звук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Посмотрел по сторонам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норку прыгнул «Бух»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«А в кустах волк прячется»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с игрушкой волка догоняет детей (дети убегают в домики)</a:t>
            </a:r>
          </a:p>
        </p:txBody>
      </p:sp>
      <p:pic>
        <p:nvPicPr>
          <p:cNvPr id="7" name="Рисунок 6" descr="L:\фото для проекта\P11903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2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728" y="571480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«Вышла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курочка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гулять»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учить внимательно слушать взрослого, выполнять движения в соответствии с текстом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:\фото для проекта\P1190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8868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:\фото для проекта\P11903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428868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1357296"/>
            <a:ext cx="67151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Описание игры: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дети стоят за воспитателем друг за другом. Воспитатель произносит слова: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Вышла курочка гулять,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Свежей травки пощипать.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за ней ребятки,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Жёлтые цыплятки.</a:t>
            </a:r>
          </a:p>
          <a:p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Ко-ко-ко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ко-ко-ко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ходите далеко!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Лапками гребите,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Зёрнышки ищите.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Съели толстого жука,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Дождевого червяка,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Выпили водицы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Полное корытце.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повторяют движения за воспитателем: шагают, высоко поднимая колени, машут «крыльями». На слова: «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Ко-ко-ко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ходите далеко!» - грозят пальцем. «Лапками гребите, зёрнышки ищите» - присаживаются на корточки, ищут зёрнышки. «Съели толстого жука» - показывают толщину жука, «дождевого червяка» - показать длину червяка, «выпили водицы» - наклон вперёд, руки отводят назад.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2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143932" cy="5057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Погремушечка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играй»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Задачи.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умение бегать. Учить действовать в соответствии со словами текста. Воспитывать внимание. Вызывать положительные эмоции.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игры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Взрослый поет песню на слова М. Александровой. Дети выполняют движения с погремушками по показу взрослого.</a:t>
            </a:r>
          </a:p>
          <a:p>
            <a:r>
              <a:rPr lang="ru-RU" sz="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 песни:                                       Действия детей:</a:t>
            </a:r>
            <a:endParaRPr lang="ru-RU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1.Динь, динь, </a:t>
            </a:r>
            <a:r>
              <a:rPr lang="ru-RU" sz="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динь-динь-дон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       Бегают, гремя погремушками,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Всюду слышен перезвон.                                 по залу.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Погремушечка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играет,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Всех ребяток забавляет.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2.Тук, тук, попляши,                      Присаживаются на корточки,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Пусть посмотрят малыши.                 стучат погремушками по полу.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Погремушечка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играй,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Всех ребяток забавляй.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3.Динь, динь, высоко,                    Стоя на месте, высоко </a:t>
            </a:r>
            <a:r>
              <a:rPr lang="ru-RU" sz="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подни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Будет слышно далеко.                        мают погремушку и гремят ею.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Погремушечка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играет,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Наших деток забавляет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4.Погремушка, не звени,                 Поворачивают корпус вправо-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Тише, тише, отдохни,                     влево, стоя на месте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Погремушка, не играй,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играй и отдыхай.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5Динь-динь, побежим,                     Бегают по комнате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Погремушкой позвеним.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Погремушечка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играй,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Наших деток забавляй.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6.Нет, нет, не звенит,                          Прячут погремушку за спину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Где-то спряталась, молчит.                и кружатся на месте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Погремушка, не шути.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Где же нам тебя найти?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7.Динь, динь, </a:t>
            </a:r>
            <a:r>
              <a:rPr lang="ru-RU" sz="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динь-динь-дон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           Легко приседают на месте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Всюду слышен перезвон.                   И тихо гремят погремушкой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Погремушечка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играет,</a:t>
            </a:r>
            <a:b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Всех ребяток забавляет.</a:t>
            </a: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Примечание. Игру можно сократить в зависимости от возможностей де­тей и задач, </a:t>
            </a:r>
            <a:endParaRPr lang="ru-RU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решает взрослый, а также использовать вместо комплекса утренней гимнастики.</a:t>
            </a:r>
            <a:endParaRPr lang="ru-RU" sz="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:\фото для проекта\P11904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065103" cy="204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фото для проекта\P11904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643314"/>
            <a:ext cx="3047212" cy="201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428605"/>
            <a:ext cx="721523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«Автомобили»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двигаться, сохраняя направление, выполнять дейст­вия в разных условиях, поддерживать интерес к движениям. Развивать внимание, умение действовать в коллективе. Закреплять знания сен­сорных эталонов. Вызывать чувство радости от общения со взрослым и с сверстниками.</a:t>
            </a:r>
          </a:p>
          <a:p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Материал. 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мблемы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изображением машин (по числу играющих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),руль (маленькое кольцо),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кубы или другие предметы, круг, квадрат из картона (гараж).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игры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изображают автомобили и встают за обозначенной чертой. Это гараж. По сигналу взрослого автомобили выезжают из гаража и едут по дороге, соблюдая элементарные правила (ехать в одном направлении, не наталкиваясь друг на друга). По сигналу взрослого: «Автомобили, в гараж!» — ребята меняют направление и едут в гараж.</a:t>
            </a:r>
          </a:p>
          <a:p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:\фото для проекта\P11905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71810"/>
            <a:ext cx="3857625" cy="257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324</TotalTime>
  <Words>349</Words>
  <Application>Microsoft Office PowerPoint</Application>
  <PresentationFormat>Экран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автономное учреждение «Дошкольное образовательное учреждение  детский сад общеразвивающего вида с приоритетным осуществлением  физического развития детей №18 «Северяночка» </vt:lpstr>
      <vt:lpstr>      «Догони мяч» Задачи: развивать у детей умение сохранять во время ходьбы и бега необходимое направление и изменять его в зависимости от сложившейся ситуации, приучать бегать в разных направлениях, не задевать друг друга, ловить мяч, развивать внимание и выдержку. Описание игры: воспитатель показывает корзину с мячами и предлагает встать рядом с ним вдоль одной из сторон зала. «Догоните мяч»,- говорит воспитатель и выбрасывает мячи (по количеству детей) из корзины, стараясь, чтобы они покатились в разные стороны. Дети бегут за мячами, берут их, несут в корзину.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Саша-Нина</dc:creator>
  <cp:lastModifiedBy>Влад</cp:lastModifiedBy>
  <cp:revision>26</cp:revision>
  <dcterms:created xsi:type="dcterms:W3CDTF">2015-01-27T10:41:46Z</dcterms:created>
  <dcterms:modified xsi:type="dcterms:W3CDTF">2015-03-13T07:08:57Z</dcterms:modified>
</cp:coreProperties>
</file>